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892300" cy="1600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00964" y="16510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66698" y="16510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061110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584200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7" name=""/>
          <p:cNvSpPr/>
          <p:nvPr/>
        </p:nvSpPr>
        <p:spPr>
          <a:xfrm>
            <a:off x="589788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8" name=""/>
          <p:cNvSpPr/>
          <p:nvPr/>
        </p:nvSpPr>
        <p:spPr>
          <a:xfrm>
            <a:off x="1055522" y="5842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9" name=""/>
          <p:cNvSpPr/>
          <p:nvPr/>
        </p:nvSpPr>
        <p:spPr>
          <a:xfrm>
            <a:off x="1509877" y="11176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sp>
        <p:nvSpPr>
          <p:cNvPr id="10" name=""/>
          <p:cNvSpPr/>
          <p:nvPr/>
        </p:nvSpPr>
        <p:spPr>
          <a:xfrm>
            <a:off x="1998167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</a:t>
            </a:r>
          </a:p>
        </p:txBody>
      </p:sp>
      <p:cxnSp>
        <p:nvCxnSpPr>
          <p:cNvPr id="11" name=""/>
          <p:cNvCxnSpPr/>
          <p:nvPr/>
        </p:nvCxnSpPr>
        <p:spPr>
          <a:xfrm>
            <a:off x="812698" y="1790700"/>
            <a:ext cx="253999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V="1">
            <a:off x="1172565" y="1397000"/>
            <a:ext cx="0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 flipH="1">
            <a:off x="807110" y="1257300"/>
            <a:ext cx="253999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 flipV="1">
            <a:off x="695655" y="863600"/>
            <a:ext cx="0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801522" y="723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1255877" y="837271"/>
            <a:ext cx="253999" cy="287454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1744167" y="12573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